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2"/>
  </p:notesMasterIdLst>
  <p:handoutMasterIdLst>
    <p:handoutMasterId r:id="rId13"/>
  </p:handoutMasterIdLst>
  <p:sldIdLst>
    <p:sldId id="256" r:id="rId6"/>
    <p:sldId id="286" r:id="rId7"/>
    <p:sldId id="315" r:id="rId8"/>
    <p:sldId id="346" r:id="rId9"/>
    <p:sldId id="347" r:id="rId10"/>
    <p:sldId id="348" r:id="rId11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Exo" panose="020B0604020202020204" charset="0"/>
      <p:regular r:id="rId25"/>
      <p:bold r:id="rId26"/>
      <p:italic r:id="rId27"/>
      <p:boldItalic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31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CE1ED-E927-494D-972D-634428625EA4}" v="2" dt="2022-03-10T20:10:07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as WEBER" userId="daf51989-32bc-4983-9de4-cc1cd45f9c30" providerId="ADAL" clId="{BFFCE1ED-E927-494D-972D-634428625EA4}"/>
    <pc:docChg chg="undo custSel addSld delSld modSld">
      <pc:chgData name="Lilas WEBER" userId="daf51989-32bc-4983-9de4-cc1cd45f9c30" providerId="ADAL" clId="{BFFCE1ED-E927-494D-972D-634428625EA4}" dt="2022-03-10T20:31:05.836" v="912" actId="20577"/>
      <pc:docMkLst>
        <pc:docMk/>
      </pc:docMkLst>
      <pc:sldChg chg="modSp mod">
        <pc:chgData name="Lilas WEBER" userId="daf51989-32bc-4983-9de4-cc1cd45f9c30" providerId="ADAL" clId="{BFFCE1ED-E927-494D-972D-634428625EA4}" dt="2022-03-10T20:31:05.836" v="912" actId="20577"/>
        <pc:sldMkLst>
          <pc:docMk/>
          <pc:sldMk cId="2187595755" sldId="256"/>
        </pc:sldMkLst>
        <pc:spChg chg="mod">
          <ac:chgData name="Lilas WEBER" userId="daf51989-32bc-4983-9de4-cc1cd45f9c30" providerId="ADAL" clId="{BFFCE1ED-E927-494D-972D-634428625EA4}" dt="2022-03-10T20:31:05.836" v="912" actId="20577"/>
          <ac:spMkLst>
            <pc:docMk/>
            <pc:sldMk cId="2187595755" sldId="256"/>
            <ac:spMk id="2" creationId="{00000000-0000-0000-0000-000000000000}"/>
          </ac:spMkLst>
        </pc:spChg>
      </pc:sldChg>
      <pc:sldChg chg="modSp mod">
        <pc:chgData name="Lilas WEBER" userId="daf51989-32bc-4983-9de4-cc1cd45f9c30" providerId="ADAL" clId="{BFFCE1ED-E927-494D-972D-634428625EA4}" dt="2022-03-10T19:52:25.006" v="5" actId="403"/>
        <pc:sldMkLst>
          <pc:docMk/>
          <pc:sldMk cId="3682213149" sldId="286"/>
        </pc:sldMkLst>
        <pc:spChg chg="mod">
          <ac:chgData name="Lilas WEBER" userId="daf51989-32bc-4983-9de4-cc1cd45f9c30" providerId="ADAL" clId="{BFFCE1ED-E927-494D-972D-634428625EA4}" dt="2022-03-10T19:52:25.006" v="5" actId="403"/>
          <ac:spMkLst>
            <pc:docMk/>
            <pc:sldMk cId="3682213149" sldId="286"/>
            <ac:spMk id="3" creationId="{00000000-0000-0000-0000-000000000000}"/>
          </ac:spMkLst>
        </pc:spChg>
      </pc:sldChg>
      <pc:sldChg chg="modSp mod">
        <pc:chgData name="Lilas WEBER" userId="daf51989-32bc-4983-9de4-cc1cd45f9c30" providerId="ADAL" clId="{BFFCE1ED-E927-494D-972D-634428625EA4}" dt="2022-03-10T19:56:54.955" v="442" actId="20577"/>
        <pc:sldMkLst>
          <pc:docMk/>
          <pc:sldMk cId="1749748711" sldId="315"/>
        </pc:sldMkLst>
        <pc:spChg chg="mod">
          <ac:chgData name="Lilas WEBER" userId="daf51989-32bc-4983-9de4-cc1cd45f9c30" providerId="ADAL" clId="{BFFCE1ED-E927-494D-972D-634428625EA4}" dt="2022-03-10T19:56:41.846" v="416" actId="113"/>
          <ac:spMkLst>
            <pc:docMk/>
            <pc:sldMk cId="1749748711" sldId="315"/>
            <ac:spMk id="2" creationId="{7D0FEB2F-7EE5-448B-9A59-8D3622512E5F}"/>
          </ac:spMkLst>
        </pc:spChg>
        <pc:spChg chg="mod">
          <ac:chgData name="Lilas WEBER" userId="daf51989-32bc-4983-9de4-cc1cd45f9c30" providerId="ADAL" clId="{BFFCE1ED-E927-494D-972D-634428625EA4}" dt="2022-03-10T19:56:54.955" v="442" actId="20577"/>
          <ac:spMkLst>
            <pc:docMk/>
            <pc:sldMk cId="1749748711" sldId="315"/>
            <ac:spMk id="3" creationId="{99450184-98CC-4D0D-BE13-ED4CF760AD5B}"/>
          </ac:spMkLst>
        </pc:spChg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1533786613" sldId="316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984102971" sldId="317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939229554" sldId="318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471933468" sldId="319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458529161" sldId="320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1368334489" sldId="321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753065216" sldId="322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573308842" sldId="323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1501463531" sldId="324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523638493" sldId="325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1790744589" sldId="326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719771756" sldId="327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077298406" sldId="328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075716722" sldId="329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4182088198" sldId="330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707489981" sldId="332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1482074435" sldId="333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539794300" sldId="334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025409323" sldId="335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1153940308" sldId="336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195586634" sldId="337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574979960" sldId="338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222428677" sldId="339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261079556" sldId="340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2773607827" sldId="341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1686029632" sldId="342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962036664" sldId="343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951843803" sldId="344"/>
        </pc:sldMkLst>
      </pc:sldChg>
      <pc:sldChg chg="del">
        <pc:chgData name="Lilas WEBER" userId="daf51989-32bc-4983-9de4-cc1cd45f9c30" providerId="ADAL" clId="{BFFCE1ED-E927-494D-972D-634428625EA4}" dt="2022-03-10T19:57:31.652" v="443" actId="47"/>
        <pc:sldMkLst>
          <pc:docMk/>
          <pc:sldMk cId="3332683702" sldId="345"/>
        </pc:sldMkLst>
      </pc:sldChg>
      <pc:sldChg chg="addSp delSp modSp new mod">
        <pc:chgData name="Lilas WEBER" userId="daf51989-32bc-4983-9de4-cc1cd45f9c30" providerId="ADAL" clId="{BFFCE1ED-E927-494D-972D-634428625EA4}" dt="2022-03-10T19:56:33.684" v="415" actId="5793"/>
        <pc:sldMkLst>
          <pc:docMk/>
          <pc:sldMk cId="3028872898" sldId="346"/>
        </pc:sldMkLst>
        <pc:spChg chg="mod">
          <ac:chgData name="Lilas WEBER" userId="daf51989-32bc-4983-9de4-cc1cd45f9c30" providerId="ADAL" clId="{BFFCE1ED-E927-494D-972D-634428625EA4}" dt="2022-03-10T19:55:22.622" v="220" actId="113"/>
          <ac:spMkLst>
            <pc:docMk/>
            <pc:sldMk cId="3028872898" sldId="346"/>
            <ac:spMk id="2" creationId="{36FF8CDA-E323-47BD-B8DB-B4B003EA3ED0}"/>
          </ac:spMkLst>
        </pc:spChg>
        <pc:spChg chg="mod">
          <ac:chgData name="Lilas WEBER" userId="daf51989-32bc-4983-9de4-cc1cd45f9c30" providerId="ADAL" clId="{BFFCE1ED-E927-494D-972D-634428625EA4}" dt="2022-03-10T19:56:33.684" v="415" actId="5793"/>
          <ac:spMkLst>
            <pc:docMk/>
            <pc:sldMk cId="3028872898" sldId="346"/>
            <ac:spMk id="3" creationId="{688EAD0F-A007-4020-A851-89EB61CC37B3}"/>
          </ac:spMkLst>
        </pc:spChg>
        <pc:spChg chg="add del">
          <ac:chgData name="Lilas WEBER" userId="daf51989-32bc-4983-9de4-cc1cd45f9c30" providerId="ADAL" clId="{BFFCE1ED-E927-494D-972D-634428625EA4}" dt="2022-03-10T19:55:09.925" v="193" actId="22"/>
          <ac:spMkLst>
            <pc:docMk/>
            <pc:sldMk cId="3028872898" sldId="346"/>
            <ac:spMk id="5" creationId="{0B683A51-6CCB-477C-8D7B-71CD3338C458}"/>
          </ac:spMkLst>
        </pc:spChg>
      </pc:sldChg>
      <pc:sldChg chg="modSp new mod">
        <pc:chgData name="Lilas WEBER" userId="daf51989-32bc-4983-9de4-cc1cd45f9c30" providerId="ADAL" clId="{BFFCE1ED-E927-494D-972D-634428625EA4}" dt="2022-03-10T20:01:31.612" v="766" actId="20577"/>
        <pc:sldMkLst>
          <pc:docMk/>
          <pc:sldMk cId="2203585294" sldId="347"/>
        </pc:sldMkLst>
        <pc:spChg chg="mod">
          <ac:chgData name="Lilas WEBER" userId="daf51989-32bc-4983-9de4-cc1cd45f9c30" providerId="ADAL" clId="{BFFCE1ED-E927-494D-972D-634428625EA4}" dt="2022-03-10T19:58:00.551" v="474" actId="2711"/>
          <ac:spMkLst>
            <pc:docMk/>
            <pc:sldMk cId="2203585294" sldId="347"/>
            <ac:spMk id="2" creationId="{2BC48C25-1270-4371-AFE8-7D7F51CA082F}"/>
          </ac:spMkLst>
        </pc:spChg>
        <pc:spChg chg="mod">
          <ac:chgData name="Lilas WEBER" userId="daf51989-32bc-4983-9de4-cc1cd45f9c30" providerId="ADAL" clId="{BFFCE1ED-E927-494D-972D-634428625EA4}" dt="2022-03-10T20:01:31.612" v="766" actId="20577"/>
          <ac:spMkLst>
            <pc:docMk/>
            <pc:sldMk cId="2203585294" sldId="347"/>
            <ac:spMk id="3" creationId="{68C23263-A053-4DD0-9F89-BA0743164A67}"/>
          </ac:spMkLst>
        </pc:spChg>
      </pc:sldChg>
      <pc:sldChg chg="modSp new mod">
        <pc:chgData name="Lilas WEBER" userId="daf51989-32bc-4983-9de4-cc1cd45f9c30" providerId="ADAL" clId="{BFFCE1ED-E927-494D-972D-634428625EA4}" dt="2022-03-10T20:15:34.326" v="898" actId="20577"/>
        <pc:sldMkLst>
          <pc:docMk/>
          <pc:sldMk cId="1822366417" sldId="348"/>
        </pc:sldMkLst>
        <pc:spChg chg="mod">
          <ac:chgData name="Lilas WEBER" userId="daf51989-32bc-4983-9de4-cc1cd45f9c30" providerId="ADAL" clId="{BFFCE1ED-E927-494D-972D-634428625EA4}" dt="2022-03-10T20:06:45.272" v="788" actId="2711"/>
          <ac:spMkLst>
            <pc:docMk/>
            <pc:sldMk cId="1822366417" sldId="348"/>
            <ac:spMk id="2" creationId="{CEC35DE3-62D1-4F6E-A0C5-C7E54F94F8ED}"/>
          </ac:spMkLst>
        </pc:spChg>
        <pc:spChg chg="mod">
          <ac:chgData name="Lilas WEBER" userId="daf51989-32bc-4983-9de4-cc1cd45f9c30" providerId="ADAL" clId="{BFFCE1ED-E927-494D-972D-634428625EA4}" dt="2022-03-10T20:15:34.326" v="898" actId="20577"/>
          <ac:spMkLst>
            <pc:docMk/>
            <pc:sldMk cId="1822366417" sldId="348"/>
            <ac:spMk id="3" creationId="{7612B3D5-80AD-41C9-BF41-02DE54A1AA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1AEC8-209A-47EB-AF63-E10703426E9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C46E-107D-4B18-BE8F-D346CA0CDB9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4544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4598A-73AC-4FA7-AEE5-DAFFBC07387F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8C4F2-D797-475B-9BEC-C9B1DAB33F6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67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2" y="23814"/>
            <a:ext cx="3013108" cy="190712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68632" y="5505061"/>
            <a:ext cx="2024062" cy="1216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524000" y="6356350"/>
            <a:ext cx="2057400" cy="365125"/>
          </a:xfrm>
        </p:spPr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9" name="Forme en L 8"/>
          <p:cNvSpPr/>
          <p:nvPr userDrawn="1"/>
        </p:nvSpPr>
        <p:spPr>
          <a:xfrm rot="10800000" flipV="1">
            <a:off x="0" y="1666875"/>
            <a:ext cx="1137284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E20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78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Forme en L 6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082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Forme en L 6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244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807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110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8650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9000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395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5670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0976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466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Forme en L 6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992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9831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9936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469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Forme en L 6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40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Forme en L 7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591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Forme en L 9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43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Forme en L 5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321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Forme en L 4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627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Forme en L 7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684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E9E9-4D5F-48F0-84C3-A07FECD97DCE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42CF-06A7-4EF7-B245-DAFB9E8672E6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Forme en L 7"/>
          <p:cNvSpPr/>
          <p:nvPr userDrawn="1"/>
        </p:nvSpPr>
        <p:spPr>
          <a:xfrm rot="10800000" flipV="1">
            <a:off x="2127379" y="1666875"/>
            <a:ext cx="9245469" cy="4689475"/>
          </a:xfrm>
          <a:prstGeom prst="corner">
            <a:avLst>
              <a:gd name="adj1" fmla="val 600"/>
              <a:gd name="adj2" fmla="val 600"/>
            </a:avLst>
          </a:prstGeom>
          <a:solidFill>
            <a:srgbClr val="58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288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92694" y="6356350"/>
            <a:ext cx="13887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7DD0E9E9-4D5F-48F0-84C3-A07FECD97DCE}" type="datetimeFigureOut">
              <a:rPr lang="fr-BE" smtClean="0"/>
              <a:pPr/>
              <a:t>10-03-22</a:t>
            </a:fld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0E3242CF-06A7-4EF7-B245-DAFB9E8672E6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1" y="5572951"/>
            <a:ext cx="2030283" cy="128504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168" y="281696"/>
            <a:ext cx="969264" cy="13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5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0949-109E-4E07-8D1F-CD7B58B93F37}" type="datetimeFigureOut">
              <a:rPr lang="fr-BE" smtClean="0"/>
              <a:t>10-03-22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CE74-8C2C-4FAF-B521-F46124CC681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479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vx4snkAYc1hQzTWBTMmy46TwiF8xMWJ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09250" y="2119277"/>
            <a:ext cx="6143680" cy="2619445"/>
          </a:xfrm>
        </p:spPr>
        <p:txBody>
          <a:bodyPr>
            <a:noAutofit/>
          </a:bodyPr>
          <a:lstStyle/>
          <a:p>
            <a:r>
              <a:rPr lang="fr-BE" sz="4400" b="1" dirty="0">
                <a:latin typeface="Exo" panose="02000503000000000000" pitchFamily="50" charset="0"/>
              </a:rPr>
              <a:t>Réunion générale CPT</a:t>
            </a:r>
            <a:r>
              <a:rPr lang="fr-BE" sz="3600" b="1" dirty="0">
                <a:latin typeface="Exo" panose="02000503000000000000" pitchFamily="50" charset="0"/>
              </a:rPr>
              <a:t>:</a:t>
            </a:r>
            <a:br>
              <a:rPr lang="fr-BE" sz="3600" b="1" dirty="0">
                <a:latin typeface="Exo" panose="02000503000000000000" pitchFamily="50" charset="0"/>
              </a:rPr>
            </a:br>
            <a:br>
              <a:rPr lang="fr-BE" sz="3600" b="1">
                <a:latin typeface="Exo" panose="02000503000000000000" pitchFamily="50" charset="0"/>
              </a:rPr>
            </a:br>
            <a:r>
              <a:rPr lang="fr-BE" sz="3600" b="1">
                <a:latin typeface="Exo" panose="02000503000000000000" pitchFamily="50" charset="0"/>
              </a:rPr>
              <a:t>11 mars 2022</a:t>
            </a:r>
            <a:endParaRPr lang="fr-BE" sz="3600" b="1" dirty="0">
              <a:latin typeface="Ex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9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>
                <a:latin typeface="Exo" panose="020B0604020202020204" charset="0"/>
              </a:rPr>
              <a:t>OJ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90647"/>
            <a:ext cx="10515600" cy="4351338"/>
          </a:xfrm>
        </p:spPr>
        <p:txBody>
          <a:bodyPr numCol="1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Calibri" panose="020F0502020204030204" pitchFamily="34" charset="0"/>
              </a:rPr>
              <a:t>9h-10h : accueil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Calibri" panose="020F0502020204030204" pitchFamily="34" charset="0"/>
              </a:rPr>
              <a:t>10h-12h30 </a:t>
            </a:r>
          </a:p>
          <a:p>
            <a:pPr lvl="1" fontAlgn="base"/>
            <a:r>
              <a:rPr lang="fr-FR" sz="2000" b="0" i="0" dirty="0">
                <a:effectLst/>
                <a:latin typeface="Calibri" panose="020F0502020204030204" pitchFamily="34" charset="0"/>
              </a:rPr>
              <a:t>Personnel  </a:t>
            </a:r>
          </a:p>
          <a:p>
            <a:pPr lvl="1" fontAlgn="base"/>
            <a:r>
              <a:rPr lang="fr-FR" sz="2000" b="0" i="0" dirty="0">
                <a:effectLst/>
                <a:latin typeface="Calibri" panose="020F0502020204030204" pitchFamily="34" charset="0"/>
              </a:rPr>
              <a:t>Suivi du PV du 27/01/2022 </a:t>
            </a:r>
          </a:p>
          <a:p>
            <a:pPr lvl="1" fontAlgn="base"/>
            <a:r>
              <a:rPr lang="fr-FR" sz="2000" b="0" i="0" dirty="0">
                <a:effectLst/>
                <a:latin typeface="Calibri" panose="020F0502020204030204" pitchFamily="34" charset="0"/>
              </a:rPr>
              <a:t>Transferts entre CPT </a:t>
            </a:r>
          </a:p>
          <a:p>
            <a:pPr lvl="1" fontAlgn="base"/>
            <a:r>
              <a:rPr lang="fr-FR" sz="2000" b="0" i="0" dirty="0">
                <a:effectLst/>
                <a:latin typeface="Calibri" panose="020F0502020204030204" pitchFamily="34" charset="0"/>
              </a:rPr>
              <a:t>Retour sur la qualité des données du registre 2020 – </a:t>
            </a:r>
            <a:r>
              <a:rPr lang="fr-FR" sz="2000" b="0" i="1" dirty="0">
                <a:effectLst/>
                <a:latin typeface="Calibri" panose="020F0502020204030204" pitchFamily="34" charset="0"/>
              </a:rPr>
              <a:t>M. P de Smet</a:t>
            </a:r>
            <a:r>
              <a:rPr lang="fr-FR" sz="20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Calibri" panose="020F0502020204030204" pitchFamily="34" charset="0"/>
              </a:rPr>
              <a:t>12h30-14h : apéro et repas (divers sandwiches prévus !)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dirty="0">
                <a:effectLst/>
                <a:latin typeface="Calibri" panose="020F0502020204030204" pitchFamily="34" charset="0"/>
              </a:rPr>
              <a:t>14h-16h : Formation sur l'accès aux soins de santés pour les personnes en situation irrégulière - </a:t>
            </a:r>
            <a:r>
              <a:rPr lang="fr-FR" b="0" i="1" dirty="0" err="1">
                <a:effectLst/>
                <a:latin typeface="Calibri" panose="020F0502020204030204" pitchFamily="34" charset="0"/>
              </a:rPr>
              <a:t>Medimigrant</a:t>
            </a:r>
            <a:r>
              <a:rPr lang="fr-FR" b="0" i="0" dirty="0">
                <a:effectLst/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221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FEB2F-7EE5-448B-9A59-8D3622512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Personnel</a:t>
            </a:r>
            <a:endParaRPr lang="fr-B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450184-98CC-4D0D-BE13-ED4CF760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Louiza Boudouh a démarré 28/02 // Julie R quitte 1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mai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Annabelle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Scapardini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 démarré 1/2T Hainaut 1</a:t>
            </a:r>
            <a:r>
              <a:rPr lang="fr-FR" baseline="30000" dirty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février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Ana-Maria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Buzea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démarre 14 mars –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rempl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Noémie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Ine VDB remplacera Lilas à mi-temps pdt congé maternité (fin juin-début décembre)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 stagiaires: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Joanna Z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iolkowski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 CPT Bxl</a:t>
            </a:r>
          </a:p>
          <a:p>
            <a:pPr lvl="1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4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F8CDA-E323-47BD-B8DB-B4B003EA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Demandes de financement</a:t>
            </a:r>
            <a:endParaRPr lang="fr-B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EAD0F-A007-4020-A851-89EB61CC3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OST BELTA – focus sur TB dans les grandes villes</a:t>
            </a:r>
            <a:r>
              <a:rPr lang="fr-BE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refus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Demande ½ 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Maribel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social (grandes villes)- acceptée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Engagement pour le mois de mai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Profil d’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infi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« volante »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Sept à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au CPT Liège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Reste du temps Bxl ou autre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grde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ville qui le nécessite.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2887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C48C25-1270-4371-AFE8-7D7F51CA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 divers avant de commencer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C23263-A053-4DD0-9F89-BA074316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Réfugiés ukrainiens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Augmentation des prix du carburant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Entre juillet 21 et mars 22: + 0,6€/km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Prix officiel fixé par nos pouvoirs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subsidiants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(0,3774€/km)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Demande officielle pour autorisation d’augmenter</a:t>
            </a:r>
          </a:p>
          <a:p>
            <a:pPr lvl="1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Si pas, solution interne au FARES</a:t>
            </a:r>
          </a:p>
          <a:p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585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35DE3-62D1-4F6E-A0C5-C7E54F94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Transferts entre CPT</a:t>
            </a:r>
            <a:endParaRPr lang="fr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12B3D5-80AD-41C9-BF41-02DE54A1A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0484"/>
          </a:xfrm>
        </p:spPr>
        <p:txBody>
          <a:bodyPr>
            <a:normAutofit/>
          </a:bodyPr>
          <a:lstStyle/>
          <a:p>
            <a:pPr algn="l" rtl="0" fontAlgn="base"/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fr-F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transfert en RW, stop suivi VRGT </a:t>
            </a:r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idem pour la Flandre.  </a:t>
            </a:r>
          </a:p>
          <a:p>
            <a:pPr algn="l" rtl="0" fontAlgn="base"/>
            <a:r>
              <a:rPr lang="fr-F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L’infirmière référente de l’hôpital de diagnostic </a:t>
            </a:r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 </a:t>
            </a:r>
            <a:r>
              <a:rPr lang="fr-F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responsable de collecter les informations </a:t>
            </a:r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la DR + transmettre à l’infirmière qui s’occupe du suivi.</a:t>
            </a:r>
            <a:r>
              <a:rPr lang="fr-F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 rtl="0" fontAlgn="base"/>
            <a:r>
              <a:rPr lang="fr-FR" sz="20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Rmq</a:t>
            </a:r>
            <a:r>
              <a:rPr lang="fr-FR" sz="20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  Le CPT/ CRG pas forcément informé qu’un cas de TBC est hospitalisé sur son territoire =&gt; démarche active nécessaire par le CPT/CRG informé du cas de TB. Surtout, ne pas attendre que les infos arrivent en pensant que la procédure est bien rodée.  </a:t>
            </a:r>
          </a:p>
          <a:p>
            <a:pPr algn="l" rtl="0" fontAlgn="base"/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Pour les </a:t>
            </a:r>
            <a:r>
              <a:rPr lang="fr-FR" sz="20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infis</a:t>
            </a:r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FARES, s’adresser à leurs homologues de la VRGT qui voient avec AZG si nécessaire. </a:t>
            </a:r>
          </a:p>
          <a:p>
            <a:pPr marL="0" indent="0" algn="l" rtl="0" fontAlgn="base">
              <a:buNone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Lorsque l’hôpital de suivi ne se trouve pas sur son territoire (sa province), contacter le/la collègue (FARES ou VRGT) afin de leur notifier du cas de TBC et du souhait de collaborer afin de se procurer à minima la DR.  </a:t>
            </a:r>
          </a:p>
          <a:p>
            <a:pPr algn="l" rtl="0" fontAlgn="base"/>
            <a:r>
              <a:rPr lang="fr-FR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Difficile de fixer un délai pour DR, mais transmettre les informations essentielles le plus rapidement possible, sans nécessairement attendre les résultats de culture/antibiogramme. </a:t>
            </a:r>
          </a:p>
          <a:p>
            <a:r>
              <a:rPr lang="fr-BE" sz="15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https://drive.google.com/drive/folders/1vx4snkAYc1hQzTWBTMmy46TwiF8xMWJV</a:t>
            </a:r>
            <a:endParaRPr lang="fr-BE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2366417"/>
      </p:ext>
    </p:extLst>
  </p:cSld>
  <p:clrMapOvr>
    <a:masterClrMapping/>
  </p:clrMapOvr>
</p:sld>
</file>

<file path=ppt/theme/theme1.xml><?xml version="1.0" encoding="utf-8"?>
<a:theme xmlns:a="http://schemas.openxmlformats.org/drawingml/2006/main" name="FA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Time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2037365F-53AF-4365-BE6A-2356B3536437}" vid="{493CFBE1-921F-4C00-96F3-5CEA00A02200}"/>
    </a:ext>
  </a:extLst>
</a:theme>
</file>

<file path=ppt/theme/theme2.xml><?xml version="1.0" encoding="utf-8"?>
<a:theme xmlns:a="http://schemas.openxmlformats.org/drawingml/2006/main" name="Blan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2037365F-53AF-4365-BE6A-2356B3536437}" vid="{74378F9D-C0F5-47B4-83BD-6685A796D49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D42FC7925C1409A07511595518AB3" ma:contentTypeVersion="13" ma:contentTypeDescription="Create a new document." ma:contentTypeScope="" ma:versionID="025bd6e1ee3bb955b1edce91f8c13b6f">
  <xsd:schema xmlns:xsd="http://www.w3.org/2001/XMLSchema" xmlns:xs="http://www.w3.org/2001/XMLSchema" xmlns:p="http://schemas.microsoft.com/office/2006/metadata/properties" xmlns:ns2="8dae6316-da62-4cfc-b7ba-e0cb1d89d18d" xmlns:ns3="f843dc49-78b7-4550-b474-4172d4f9b3b3" targetNamespace="http://schemas.microsoft.com/office/2006/metadata/properties" ma:root="true" ma:fieldsID="1758d44a76c74da8e0286aee3e067a7a" ns2:_="" ns3:_="">
    <xsd:import namespace="8dae6316-da62-4cfc-b7ba-e0cb1d89d18d"/>
    <xsd:import namespace="f843dc49-78b7-4550-b474-4172d4f9b3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e6316-da62-4cfc-b7ba-e0cb1d89d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3dc49-78b7-4550-b474-4172d4f9b3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1B4B7C-5891-4DE3-B011-97DDABA35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ae6316-da62-4cfc-b7ba-e0cb1d89d18d"/>
    <ds:schemaRef ds:uri="f843dc49-78b7-4550-b474-4172d4f9b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A7FF9B-8C77-408C-8CC1-74A4654F3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F82FB-BDD6-49A4-9A67-FD7850D14323}">
  <ds:schemaRefs>
    <ds:schemaRef ds:uri="http://purl.org/dc/terms/"/>
    <ds:schemaRef ds:uri="f843dc49-78b7-4550-b474-4172d4f9b3b3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8dae6316-da62-4cfc-b7ba-e0cb1d89d18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ModeleDiasFARES-compatibleArialTimes</Template>
  <TotalTime>0</TotalTime>
  <Words>421</Words>
  <Application>Microsoft Office PowerPoint</Application>
  <PresentationFormat>Grand écran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Times New Roman</vt:lpstr>
      <vt:lpstr>Calibri Light</vt:lpstr>
      <vt:lpstr>Arial Black</vt:lpstr>
      <vt:lpstr>Calibri</vt:lpstr>
      <vt:lpstr>Exo</vt:lpstr>
      <vt:lpstr>Arial Narrow</vt:lpstr>
      <vt:lpstr>FARES</vt:lpstr>
      <vt:lpstr>Blanc</vt:lpstr>
      <vt:lpstr>Réunion générale CPT:  11 mars 2022</vt:lpstr>
      <vt:lpstr>OJ</vt:lpstr>
      <vt:lpstr>Personnel</vt:lpstr>
      <vt:lpstr>Demandes de financement</vt:lpstr>
      <vt:lpstr>2 divers avant de commencer</vt:lpstr>
      <vt:lpstr>Transferts entre CPT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CPT</dc:title>
  <dc:creator>Lilas Weber</dc:creator>
  <cp:lastModifiedBy>Lilas WEBER</cp:lastModifiedBy>
  <cp:revision>208</cp:revision>
  <dcterms:created xsi:type="dcterms:W3CDTF">2020-01-16T10:05:36Z</dcterms:created>
  <dcterms:modified xsi:type="dcterms:W3CDTF">2022-03-10T20:31:09Z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0x010100E47D42FC7925C1409A07511595518AB3</vt:lpwstr>
  </property>
  <property fmtid="{D5CDD505-2E9C-101B-9397-08002B2CF9AE}" pid="3" name="Order">
    <vt:r8>3961600</vt:r8>
  </property>
</Properties>
</file>